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9"/>
  </p:handoutMasterIdLst>
  <p:sldIdLst>
    <p:sldId id="256" r:id="rId2"/>
    <p:sldId id="257" r:id="rId3"/>
    <p:sldId id="258" r:id="rId4"/>
    <p:sldId id="260" r:id="rId5"/>
    <p:sldId id="267" r:id="rId6"/>
    <p:sldId id="266" r:id="rId7"/>
    <p:sldId id="265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FBF7B-8ADA-472A-83CE-02B19E2C347F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E881F-1A86-461B-8367-9347B94DC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19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340B60-4E33-48C0-B70F-E4C2678B9310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0B60-4E33-48C0-B70F-E4C2678B9310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0B60-4E33-48C0-B70F-E4C2678B9310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340B60-4E33-48C0-B70F-E4C2678B9310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340B60-4E33-48C0-B70F-E4C2678B9310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0B60-4E33-48C0-B70F-E4C2678B9310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0B60-4E33-48C0-B70F-E4C2678B9310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340B60-4E33-48C0-B70F-E4C2678B9310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0B60-4E33-48C0-B70F-E4C2678B9310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340B60-4E33-48C0-B70F-E4C2678B9310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340B60-4E33-48C0-B70F-E4C2678B9310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340B60-4E33-48C0-B70F-E4C2678B9310}" type="datetimeFigureOut">
              <a:rPr lang="en-US" smtClean="0"/>
              <a:t>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06YQen0ZmQ4-i0UDkelAKEkQkHj6-COPrfOaNkjmS-8/edit?usp=shari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South Lewis Central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</a:t>
            </a:r>
            <a:r>
              <a:rPr lang="en-US" dirty="0" smtClean="0"/>
              <a:t> </a:t>
            </a:r>
            <a:r>
              <a:rPr lang="en-US" dirty="0" smtClean="0"/>
              <a:t>Faculty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13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Promote a Growth Mindset to EVERYONE – Believing We Can All Get Better is the Biggest and Most Important  First Step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Instructional Priorities for the Year:</a:t>
            </a:r>
          </a:p>
          <a:p>
            <a:pPr lvl="1"/>
            <a:r>
              <a:rPr lang="en-US" dirty="0" smtClean="0"/>
              <a:t>Post and Know your Major </a:t>
            </a:r>
            <a:r>
              <a:rPr lang="en-US" dirty="0"/>
              <a:t>G</a:t>
            </a:r>
            <a:r>
              <a:rPr lang="en-US" dirty="0" smtClean="0"/>
              <a:t>oal or Essential </a:t>
            </a:r>
            <a:r>
              <a:rPr lang="en-US" dirty="0"/>
              <a:t>K</a:t>
            </a:r>
            <a:r>
              <a:rPr lang="en-US" dirty="0" smtClean="0"/>
              <a:t>nowledge you want Students to Master </a:t>
            </a:r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D</a:t>
            </a:r>
            <a:r>
              <a:rPr lang="en-US" dirty="0" smtClean="0"/>
              <a:t>ay</a:t>
            </a:r>
          </a:p>
          <a:p>
            <a:pPr lvl="1"/>
            <a:r>
              <a:rPr lang="en-US" dirty="0" smtClean="0"/>
              <a:t>Check for Understanding at the End of Lessons to Make Sure Students Have It</a:t>
            </a:r>
          </a:p>
          <a:p>
            <a:pPr lvl="1"/>
            <a:r>
              <a:rPr lang="en-US" dirty="0" smtClean="0"/>
              <a:t>Ways we Can Incorporate Technology to Enhance Learning for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1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Oct. 10 Supt. 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effectLst/>
            </a:endParaRPr>
          </a:p>
          <a:p>
            <a:endParaRPr lang="en-US" dirty="0"/>
          </a:p>
          <a:p>
            <a:r>
              <a:rPr lang="en-US" dirty="0" smtClean="0"/>
              <a:t>Select a Quote from the Table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Share	</a:t>
            </a:r>
          </a:p>
          <a:p>
            <a:pPr lvl="1"/>
            <a:r>
              <a:rPr lang="en-US" dirty="0" smtClean="0"/>
              <a:t>Why did you select the quote you did?</a:t>
            </a:r>
          </a:p>
          <a:p>
            <a:pPr lvl="1"/>
            <a:r>
              <a:rPr lang="en-US" dirty="0" smtClean="0"/>
              <a:t>What is something you remember about Weston or Jimmy’s presentations that you feel is most important?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1431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439303"/>
            <a:ext cx="1814023" cy="241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76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Plan for </a:t>
            </a:r>
            <a:r>
              <a:rPr lang="en-US" b="1" dirty="0" smtClean="0">
                <a:solidFill>
                  <a:srgbClr val="FF0000"/>
                </a:solidFill>
              </a:rPr>
              <a:t>Feb. 13 </a:t>
            </a:r>
            <a:r>
              <a:rPr lang="en-US" dirty="0" smtClean="0"/>
              <a:t>(Snow Date Feb. 14)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7696200" cy="5635752"/>
          </a:xfrm>
        </p:spPr>
        <p:txBody>
          <a:bodyPr>
            <a:normAutofit/>
          </a:bodyPr>
          <a:lstStyle/>
          <a:p>
            <a:r>
              <a:rPr lang="en-US" dirty="0" smtClean="0"/>
              <a:t>South Lewis Technology Showcase (5-12 Staff </a:t>
            </a:r>
            <a:r>
              <a:rPr lang="en-US" b="1" u="sng" dirty="0" smtClean="0"/>
              <a:t>and</a:t>
            </a:r>
            <a:r>
              <a:rPr lang="en-US" dirty="0" smtClean="0"/>
              <a:t> Students)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b="1" baseline="30000" dirty="0" smtClean="0">
                <a:solidFill>
                  <a:srgbClr val="0070C0"/>
                </a:solidFill>
              </a:rPr>
              <a:t>st</a:t>
            </a:r>
            <a:r>
              <a:rPr lang="en-US" b="1" dirty="0" smtClean="0">
                <a:solidFill>
                  <a:srgbClr val="0070C0"/>
                </a:solidFill>
              </a:rPr>
              <a:t>-4</a:t>
            </a:r>
            <a:r>
              <a:rPr lang="en-US" b="1" baseline="30000" dirty="0" smtClean="0">
                <a:solidFill>
                  <a:srgbClr val="0070C0"/>
                </a:solidFill>
              </a:rPr>
              <a:t>th</a:t>
            </a:r>
            <a:r>
              <a:rPr lang="en-US" b="1" dirty="0" smtClean="0">
                <a:solidFill>
                  <a:srgbClr val="0070C0"/>
                </a:solidFill>
              </a:rPr>
              <a:t> per. classes are canceled at the HS</a:t>
            </a:r>
          </a:p>
          <a:p>
            <a:pPr lvl="1"/>
            <a:r>
              <a:rPr lang="en-US" dirty="0" smtClean="0"/>
              <a:t>HS students and teachers circulate to 3 technology sessions that they’ve chosen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b="1" dirty="0" smtClean="0">
                <a:solidFill>
                  <a:srgbClr val="00B050"/>
                </a:solidFill>
              </a:rPr>
              <a:t>6</a:t>
            </a:r>
            <a:r>
              <a:rPr lang="en-US" b="1" baseline="30000" dirty="0" smtClean="0">
                <a:solidFill>
                  <a:srgbClr val="00B050"/>
                </a:solidFill>
              </a:rPr>
              <a:t>th</a:t>
            </a:r>
            <a:r>
              <a:rPr lang="en-US" b="1" dirty="0" smtClean="0">
                <a:solidFill>
                  <a:srgbClr val="00B050"/>
                </a:solidFill>
              </a:rPr>
              <a:t>-10</a:t>
            </a:r>
            <a:r>
              <a:rPr lang="en-US" b="1" baseline="30000" dirty="0" smtClean="0">
                <a:solidFill>
                  <a:srgbClr val="00B050"/>
                </a:solidFill>
              </a:rPr>
              <a:t>th</a:t>
            </a:r>
            <a:r>
              <a:rPr lang="en-US" b="1" dirty="0" smtClean="0">
                <a:solidFill>
                  <a:srgbClr val="00B050"/>
                </a:solidFill>
              </a:rPr>
              <a:t> per. </a:t>
            </a:r>
            <a:r>
              <a:rPr lang="en-US" b="1" dirty="0">
                <a:solidFill>
                  <a:srgbClr val="00B050"/>
                </a:solidFill>
              </a:rPr>
              <a:t>c</a:t>
            </a:r>
            <a:r>
              <a:rPr lang="en-US" b="1" dirty="0" smtClean="0">
                <a:solidFill>
                  <a:srgbClr val="00B050"/>
                </a:solidFill>
              </a:rPr>
              <a:t>lasses are canceled at the MS</a:t>
            </a:r>
          </a:p>
          <a:p>
            <a:pPr lvl="1"/>
            <a:r>
              <a:rPr lang="en-US" dirty="0" smtClean="0"/>
              <a:t>MS students and teachers circulate to 3 technology sessions that they’ve chosen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We will be having an assemblies AP to explain the sessions and to review how people will sign up for their sessions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Jan. 29 </a:t>
            </a:r>
            <a:r>
              <a:rPr lang="en-US" dirty="0" smtClean="0"/>
              <a:t>– Middle School		</a:t>
            </a:r>
            <a:r>
              <a:rPr lang="en-US" b="1" dirty="0" smtClean="0">
                <a:solidFill>
                  <a:srgbClr val="FF0000"/>
                </a:solidFill>
              </a:rPr>
              <a:t>Jan. 31 </a:t>
            </a:r>
            <a:r>
              <a:rPr lang="en-US" dirty="0" smtClean="0"/>
              <a:t>– High School</a:t>
            </a:r>
          </a:p>
        </p:txBody>
      </p:sp>
    </p:spTree>
    <p:extLst>
      <p:ext uri="{BB962C8B-B14F-4D97-AF65-F5344CB8AC3E}">
        <p14:creationId xmlns:p14="http://schemas.microsoft.com/office/powerpoint/2010/main" val="286602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dirty="0" smtClean="0"/>
              <a:t>John Hattie’s Effect Size: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644" y="-32047"/>
            <a:ext cx="1905000" cy="165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10600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Weston referenced Hattie’s work, and the classroom strategies that have the largest (and smallest) impact on student learning</a:t>
            </a:r>
          </a:p>
          <a:p>
            <a:endParaRPr lang="en-US" dirty="0"/>
          </a:p>
          <a:p>
            <a:r>
              <a:rPr lang="en-US" dirty="0" smtClean="0"/>
              <a:t>Review the hand-outs</a:t>
            </a:r>
          </a:p>
          <a:p>
            <a:endParaRPr lang="en-US" dirty="0"/>
          </a:p>
          <a:p>
            <a:r>
              <a:rPr lang="en-US" dirty="0" smtClean="0"/>
              <a:t>With a partner complete the tasks in the Google Doc and be prepared to </a:t>
            </a:r>
            <a:r>
              <a:rPr lang="en-US" dirty="0"/>
              <a:t>share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https://docs.google.com/document/d/106YQen0ZmQ4-i0UDkelAKEkQkHj6-COPrfOaNkjmS-8/edit?usp=sharing</a:t>
            </a:r>
            <a:endParaRPr lang="en-US" dirty="0"/>
          </a:p>
          <a:p>
            <a:endParaRPr lang="en-US" smtClean="0"/>
          </a:p>
          <a:p>
            <a:r>
              <a:rPr lang="en-US" smtClean="0"/>
              <a:t>Please </a:t>
            </a:r>
            <a:r>
              <a:rPr lang="en-US" dirty="0" smtClean="0"/>
              <a:t>keep these hand-outs with your plan book, and frequently reflect on your practice – are you increasing the time you use the strategies that have the largest impact??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1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Promote a Growth Mindset to EVERYONE – Believing We Can All Get Better is the Biggest and Most Important  First Step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Instructional Priorities for the Year:</a:t>
            </a:r>
          </a:p>
          <a:p>
            <a:pPr lvl="1"/>
            <a:r>
              <a:rPr lang="en-US" dirty="0" smtClean="0"/>
              <a:t>Post and Know your Major </a:t>
            </a:r>
            <a:r>
              <a:rPr lang="en-US" dirty="0"/>
              <a:t>G</a:t>
            </a:r>
            <a:r>
              <a:rPr lang="en-US" dirty="0" smtClean="0"/>
              <a:t>oal or Essential </a:t>
            </a:r>
            <a:r>
              <a:rPr lang="en-US" dirty="0"/>
              <a:t>K</a:t>
            </a:r>
            <a:r>
              <a:rPr lang="en-US" dirty="0" smtClean="0"/>
              <a:t>nowledge you want Students to Master </a:t>
            </a:r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D</a:t>
            </a:r>
            <a:r>
              <a:rPr lang="en-US" dirty="0" smtClean="0"/>
              <a:t>ay</a:t>
            </a:r>
          </a:p>
          <a:p>
            <a:pPr lvl="1"/>
            <a:r>
              <a:rPr lang="en-US" dirty="0" smtClean="0"/>
              <a:t>Check for Understanding at the End of Lessons to Make Sure Students Have It</a:t>
            </a:r>
          </a:p>
          <a:p>
            <a:pPr lvl="1"/>
            <a:r>
              <a:rPr lang="en-US" dirty="0" smtClean="0"/>
              <a:t>Ways we Can Incorporate Technology to Enhance Learning for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6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97"/>
          <a:stretch/>
        </p:blipFill>
        <p:spPr bwMode="auto">
          <a:xfrm>
            <a:off x="533400" y="67190"/>
            <a:ext cx="7543800" cy="6593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54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217</TotalTime>
  <Words>332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South Lewis Central School District</vt:lpstr>
      <vt:lpstr>Goals:</vt:lpstr>
      <vt:lpstr>Review from Oct. 10 Supt. Day:</vt:lpstr>
      <vt:lpstr>Plan for Feb. 13 (Snow Date Feb. 14)</vt:lpstr>
      <vt:lpstr>John Hattie’s Effect Size:</vt:lpstr>
      <vt:lpstr>Goals: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Press Enter</dc:creator>
  <cp:lastModifiedBy>Press Enter</cp:lastModifiedBy>
  <cp:revision>22</cp:revision>
  <cp:lastPrinted>2017-09-29T17:03:34Z</cp:lastPrinted>
  <dcterms:created xsi:type="dcterms:W3CDTF">2017-09-29T14:40:16Z</dcterms:created>
  <dcterms:modified xsi:type="dcterms:W3CDTF">2018-01-05T17:53:10Z</dcterms:modified>
</cp:coreProperties>
</file>